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026E-28B5-4878-81CA-CB109CC8395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614F-6A1C-45B6-9F4D-8DD94E8C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1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026E-28B5-4878-81CA-CB109CC8395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614F-6A1C-45B6-9F4D-8DD94E8C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7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026E-28B5-4878-81CA-CB109CC8395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614F-6A1C-45B6-9F4D-8DD94E8C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1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026E-28B5-4878-81CA-CB109CC8395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614F-6A1C-45B6-9F4D-8DD94E8C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1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026E-28B5-4878-81CA-CB109CC8395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614F-6A1C-45B6-9F4D-8DD94E8C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7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026E-28B5-4878-81CA-CB109CC8395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614F-6A1C-45B6-9F4D-8DD94E8C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026E-28B5-4878-81CA-CB109CC8395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614F-6A1C-45B6-9F4D-8DD94E8C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1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026E-28B5-4878-81CA-CB109CC8395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614F-6A1C-45B6-9F4D-8DD94E8C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0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026E-28B5-4878-81CA-CB109CC8395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614F-6A1C-45B6-9F4D-8DD94E8C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0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026E-28B5-4878-81CA-CB109CC8395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614F-6A1C-45B6-9F4D-8DD94E8C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2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026E-28B5-4878-81CA-CB109CC8395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614F-6A1C-45B6-9F4D-8DD94E8C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2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026E-28B5-4878-81CA-CB109CC83953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7614F-6A1C-45B6-9F4D-8DD94E8C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9144000" cy="7040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2546" y="2667000"/>
            <a:ext cx="871905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Surrealism</a:t>
            </a:r>
            <a:endParaRPr lang="en-US" sz="150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6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Salvador Dali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20762"/>
            <a:ext cx="7315200" cy="5486400"/>
          </a:xfrm>
        </p:spPr>
      </p:pic>
      <p:sp>
        <p:nvSpPr>
          <p:cNvPr id="3" name="TextBox 2"/>
          <p:cNvSpPr txBox="1"/>
          <p:nvPr/>
        </p:nvSpPr>
        <p:spPr>
          <a:xfrm>
            <a:off x="54102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Persistence of Memory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18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05"/>
            <a:ext cx="8229600" cy="1143000"/>
          </a:xfrm>
        </p:spPr>
        <p:txBody>
          <a:bodyPr/>
          <a:lstStyle/>
          <a:p>
            <a:r>
              <a:rPr lang="en-US" dirty="0" smtClean="0"/>
              <a:t>Rene </a:t>
            </a:r>
            <a:r>
              <a:rPr lang="en-US" dirty="0" err="1" smtClean="0"/>
              <a:t>Magritté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4"/>
          <a:stretch/>
        </p:blipFill>
        <p:spPr bwMode="auto">
          <a:xfrm>
            <a:off x="685800" y="982567"/>
            <a:ext cx="7772400" cy="557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0" y="154116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False Mirror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11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Max Ernst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781800" cy="56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6019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Surrealism and Painting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67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400800" cy="1143000"/>
          </a:xfrm>
        </p:spPr>
        <p:txBody>
          <a:bodyPr/>
          <a:lstStyle/>
          <a:p>
            <a:r>
              <a:rPr lang="en-US" dirty="0" smtClean="0"/>
              <a:t>Joan Mir</a:t>
            </a:r>
            <a:r>
              <a:rPr lang="el-GR" dirty="0" smtClean="0"/>
              <a:t>ό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20762"/>
            <a:ext cx="7810500" cy="547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6036857"/>
            <a:ext cx="2133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Harlequin's Carnival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6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Yves Tanguy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62747"/>
            <a:ext cx="4800600" cy="571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1371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Slowly Towards the North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00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Salvador Dali</vt:lpstr>
      <vt:lpstr>Rene Magritté</vt:lpstr>
      <vt:lpstr>Max Ernst</vt:lpstr>
      <vt:lpstr>Joan Mirό</vt:lpstr>
      <vt:lpstr>Yves Tanguy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Liana</dc:creator>
  <cp:lastModifiedBy>Liana</cp:lastModifiedBy>
  <cp:revision>4</cp:revision>
  <dcterms:created xsi:type="dcterms:W3CDTF">2013-03-08T14:44:04Z</dcterms:created>
  <dcterms:modified xsi:type="dcterms:W3CDTF">2013-03-08T15:35:11Z</dcterms:modified>
</cp:coreProperties>
</file>